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1" r:id="rId2"/>
    <p:sldId id="505" r:id="rId3"/>
    <p:sldId id="506" r:id="rId4"/>
    <p:sldId id="507" r:id="rId5"/>
    <p:sldId id="50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B9E9E5AE-639D-4990-A14C-9CA23DE3C347}">
          <p14:sldIdLst/>
        </p14:section>
        <p14:section name="Section sans titre" id="{DAD6F7D1-4B30-40F1-AD53-5E8B8C44FE62}">
          <p14:sldIdLst>
            <p14:sldId id="331"/>
            <p14:sldId id="505"/>
            <p14:sldId id="506"/>
            <p14:sldId id="507"/>
            <p14:sldId id="5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ihani Najib" initials="RN" lastIdx="0" clrIdx="0"/>
  <p:cmAuthor id="1" name="NAJIB RAIHANI" initials="NR" lastIdx="1" clrIdx="1">
    <p:extLst>
      <p:ext uri="{19B8F6BF-5375-455C-9EA6-DF929625EA0E}">
        <p15:presenceInfo xmlns:p15="http://schemas.microsoft.com/office/powerpoint/2012/main" userId="NAJIB RAIHA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A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47" autoAdjust="0"/>
    <p:restoredTop sz="94291" autoAdjust="0"/>
  </p:normalViewPr>
  <p:slideViewPr>
    <p:cSldViewPr>
      <p:cViewPr varScale="1">
        <p:scale>
          <a:sx n="63" d="100"/>
          <a:sy n="63" d="100"/>
        </p:scale>
        <p:origin x="604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AFCC6-AFC1-463D-9965-1C8FE42355B1}" type="datetimeFigureOut">
              <a:rPr lang="fr-FR" smtClean="0"/>
              <a:pPr/>
              <a:t>24/07/2025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67DDA-455D-4629-8224-71FD895D45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15E6-197C-439C-BBE5-568B52E7934B}" type="datetimeFigureOut">
              <a:rPr lang="fr-FR" smtClean="0"/>
              <a:pPr/>
              <a:t>24/07/2025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D7A1-023D-432D-AED8-9B3F59DD70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15E6-197C-439C-BBE5-568B52E7934B}" type="datetimeFigureOut">
              <a:rPr lang="fr-FR" smtClean="0"/>
              <a:pPr/>
              <a:t>24/07/2025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D7A1-023D-432D-AED8-9B3F59DD70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15E6-197C-439C-BBE5-568B52E7934B}" type="datetimeFigureOut">
              <a:rPr lang="fr-FR" smtClean="0"/>
              <a:pPr/>
              <a:t>24/07/2025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D7A1-023D-432D-AED8-9B3F59DD70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15E6-197C-439C-BBE5-568B52E7934B}" type="datetimeFigureOut">
              <a:rPr lang="fr-FR" smtClean="0"/>
              <a:pPr/>
              <a:t>24/07/2025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D7A1-023D-432D-AED8-9B3F59DD70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15E6-197C-439C-BBE5-568B52E7934B}" type="datetimeFigureOut">
              <a:rPr lang="fr-FR" smtClean="0"/>
              <a:pPr/>
              <a:t>24/07/2025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D7A1-023D-432D-AED8-9B3F59DD70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15E6-197C-439C-BBE5-568B52E7934B}" type="datetimeFigureOut">
              <a:rPr lang="fr-FR" smtClean="0"/>
              <a:pPr/>
              <a:t>24/07/2025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D7A1-023D-432D-AED8-9B3F59DD70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15E6-197C-439C-BBE5-568B52E7934B}" type="datetimeFigureOut">
              <a:rPr lang="fr-FR" smtClean="0"/>
              <a:pPr/>
              <a:t>24/07/2025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D7A1-023D-432D-AED8-9B3F59DD70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15E6-197C-439C-BBE5-568B52E7934B}" type="datetimeFigureOut">
              <a:rPr lang="fr-FR" smtClean="0"/>
              <a:pPr/>
              <a:t>24/07/2025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D7A1-023D-432D-AED8-9B3F59DD70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15E6-197C-439C-BBE5-568B52E7934B}" type="datetimeFigureOut">
              <a:rPr lang="fr-FR" smtClean="0"/>
              <a:pPr/>
              <a:t>24/07/2025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D7A1-023D-432D-AED8-9B3F59DD70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15E6-197C-439C-BBE5-568B52E7934B}" type="datetimeFigureOut">
              <a:rPr lang="fr-FR" smtClean="0"/>
              <a:pPr/>
              <a:t>24/07/2025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D7A1-023D-432D-AED8-9B3F59DD70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15E6-197C-439C-BBE5-568B52E7934B}" type="datetimeFigureOut">
              <a:rPr lang="fr-FR" smtClean="0"/>
              <a:pPr/>
              <a:t>24/07/2025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D7A1-023D-432D-AED8-9B3F59DD70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D15E6-197C-439C-BBE5-568B52E7934B}" type="datetimeFigureOut">
              <a:rPr lang="fr-FR" smtClean="0"/>
              <a:pPr/>
              <a:t>24/07/2025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FD7A1-023D-432D-AED8-9B3F59DD70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FBFF05-7686-40D6-9777-32C5EBFC0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916832"/>
            <a:ext cx="10441159" cy="4176464"/>
          </a:xfrm>
        </p:spPr>
        <p:txBody>
          <a:bodyPr/>
          <a:lstStyle/>
          <a:p>
            <a:pPr marL="0" indent="0" algn="ctr">
              <a:buNone/>
            </a:pPr>
            <a:endParaRPr lang="fr-FR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fr-FR" sz="4000" b="1" u="sng" dirty="0"/>
              <a:t>L’ASSEMBLEE GENERALE ORDINAIRE </a:t>
            </a:r>
          </a:p>
          <a:p>
            <a:pPr marL="0" indent="0" algn="ctr">
              <a:buNone/>
            </a:pPr>
            <a:r>
              <a:rPr lang="fr-FR" sz="4000" b="1" u="sng" dirty="0"/>
              <a:t>DU 10.08.2025 EST APPELEE A DELIBERER SUR </a:t>
            </a:r>
          </a:p>
          <a:p>
            <a:pPr marL="0" indent="0" algn="ctr">
              <a:buNone/>
            </a:pPr>
            <a:r>
              <a:rPr lang="fr-FR" sz="4000" b="1" u="sng" dirty="0"/>
              <a:t>LES RESOLUTIONS CI-APRES</a:t>
            </a:r>
          </a:p>
        </p:txBody>
      </p:sp>
      <p:pic>
        <p:nvPicPr>
          <p:cNvPr id="4" name="Espace réservé du contenu 3" descr="C:\Users\ghassane.raihani\Desktop\Archives\Perso\Hameau du Golf\LOGO HAMEAU DU GOLF.png">
            <a:extLst>
              <a:ext uri="{FF2B5EF4-FFF2-40B4-BE49-F238E27FC236}">
                <a16:creationId xmlns:a16="http://schemas.microsoft.com/office/drawing/2014/main" id="{C10EF305-E06B-4E9F-BA5A-B724BCBAE80F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381" y="404664"/>
            <a:ext cx="1226186" cy="860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558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3511C3-E4FE-4D51-9983-5E85CCFEC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124744"/>
            <a:ext cx="10801200" cy="482453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fr-FR" b="1" u="sng" dirty="0"/>
          </a:p>
          <a:p>
            <a:pPr marL="0" indent="0" algn="ctr">
              <a:buNone/>
            </a:pPr>
            <a:r>
              <a:rPr lang="fr-FR" sz="14400" b="1" u="sng" dirty="0"/>
              <a:t>VOTE DES RESOLUTIONS N° 1 ET 2</a:t>
            </a:r>
          </a:p>
          <a:p>
            <a:pPr marL="0" indent="0" algn="ctr">
              <a:buNone/>
            </a:pPr>
            <a:endParaRPr lang="fr-FR" sz="14400" b="1" u="sng" dirty="0"/>
          </a:p>
          <a:p>
            <a:pPr marL="0" indent="0">
              <a:buNone/>
            </a:pPr>
            <a:r>
              <a:rPr lang="fr-FR" sz="14400" b="1" dirty="0"/>
              <a:t>1-Approbation du rapport moral du 01.08.2024 au</a:t>
            </a:r>
          </a:p>
          <a:p>
            <a:pPr marL="0" indent="0">
              <a:buNone/>
            </a:pPr>
            <a:r>
              <a:rPr lang="fr-FR" sz="14400" b="1" dirty="0"/>
              <a:t>    31.07.2025</a:t>
            </a:r>
          </a:p>
          <a:p>
            <a:pPr marL="0" indent="0">
              <a:buNone/>
            </a:pPr>
            <a:r>
              <a:rPr lang="fr-FR" sz="14400" b="1" dirty="0"/>
              <a:t>2-Quitus accordé au Bureau pour sa gestion du</a:t>
            </a:r>
          </a:p>
          <a:p>
            <a:pPr marL="0" indent="0">
              <a:buNone/>
            </a:pPr>
            <a:r>
              <a:rPr lang="fr-FR" sz="14400" b="1" dirty="0"/>
              <a:t>    01.08.2024 au 31.07.2025</a:t>
            </a:r>
            <a:endParaRPr lang="fr-FR" sz="14400" dirty="0"/>
          </a:p>
          <a:p>
            <a:pPr marL="0" indent="0">
              <a:buNone/>
            </a:pPr>
            <a:endParaRPr lang="fr-FR" sz="14400" b="1" dirty="0"/>
          </a:p>
          <a:p>
            <a:pPr marL="0" indent="0">
              <a:buNone/>
            </a:pPr>
            <a:endParaRPr lang="fr-FR" sz="11100" b="1" u="sng" dirty="0"/>
          </a:p>
          <a:p>
            <a:pPr marL="0" indent="0" algn="just">
              <a:buNone/>
            </a:pPr>
            <a:endParaRPr lang="fr-FR" sz="9800" b="1" u="sng" dirty="0"/>
          </a:p>
          <a:p>
            <a:pPr marL="0" indent="0" algn="just">
              <a:buNone/>
            </a:pPr>
            <a:endParaRPr lang="fr-FR" sz="9000" b="1" dirty="0"/>
          </a:p>
          <a:p>
            <a:pPr marL="0" indent="0" algn="just">
              <a:buNone/>
            </a:pPr>
            <a:endParaRPr lang="fr-FR" sz="9000" b="1" dirty="0"/>
          </a:p>
          <a:p>
            <a:pPr marL="0" indent="0" algn="just">
              <a:buNone/>
            </a:pPr>
            <a:r>
              <a:rPr lang="fr-FR" b="1" dirty="0"/>
              <a:t> </a:t>
            </a:r>
          </a:p>
        </p:txBody>
      </p:sp>
      <p:pic>
        <p:nvPicPr>
          <p:cNvPr id="4" name="Espace réservé du contenu 3" descr="C:\Users\ghassane.raihani\Desktop\Archives\Perso\Hameau du Golf\LOGO HAMEAU DU GOLF.png">
            <a:extLst>
              <a:ext uri="{FF2B5EF4-FFF2-40B4-BE49-F238E27FC236}">
                <a16:creationId xmlns:a16="http://schemas.microsoft.com/office/drawing/2014/main" id="{C0F0E706-BD39-4C1F-AA3F-F1803DE37B88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06" y="120320"/>
            <a:ext cx="1226186" cy="860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183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3511C3-E4FE-4D51-9983-5E85CCFEC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052736"/>
            <a:ext cx="11449272" cy="5328592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endParaRPr lang="fr-FR" b="1" u="sng" dirty="0"/>
          </a:p>
          <a:p>
            <a:pPr marL="0" indent="0" algn="ctr">
              <a:buNone/>
            </a:pPr>
            <a:r>
              <a:rPr lang="fr-FR" sz="11100" b="1" u="sng" dirty="0"/>
              <a:t>VOTE DES RESOLUTIONS N° 3 ET 4</a:t>
            </a:r>
          </a:p>
          <a:p>
            <a:pPr marL="0" indent="0" algn="ctr">
              <a:buNone/>
            </a:pPr>
            <a:endParaRPr lang="fr-FR" sz="12300" b="1" u="sng" dirty="0"/>
          </a:p>
          <a:p>
            <a:pPr marL="0" indent="0">
              <a:buNone/>
            </a:pPr>
            <a:r>
              <a:rPr lang="fr-FR" sz="11100" b="1" dirty="0"/>
              <a:t>3-Approbation du rapport financier du 01.01.2024 au</a:t>
            </a:r>
          </a:p>
          <a:p>
            <a:pPr marL="0" indent="0">
              <a:buNone/>
            </a:pPr>
            <a:r>
              <a:rPr lang="fr-FR" sz="11100" b="1" dirty="0"/>
              <a:t>    31.12.2024 et du 01.01.2025 au 30.06.2025</a:t>
            </a:r>
            <a:r>
              <a:rPr lang="fr-FR" sz="11100" b="1" u="sng" dirty="0"/>
              <a:t> </a:t>
            </a:r>
          </a:p>
          <a:p>
            <a:pPr marL="0" indent="0">
              <a:buNone/>
            </a:pPr>
            <a:r>
              <a:rPr lang="fr-FR" sz="11100" b="1" dirty="0"/>
              <a:t>4-Quitus accordé au Bureau pour sa gestion portant sur</a:t>
            </a:r>
          </a:p>
          <a:p>
            <a:pPr marL="0" indent="0">
              <a:buNone/>
            </a:pPr>
            <a:r>
              <a:rPr lang="fr-FR" sz="11100" b="1" dirty="0"/>
              <a:t>    l’exercice 2024 et les 6 premiers mois de 2025</a:t>
            </a:r>
            <a:r>
              <a:rPr lang="fr-FR" sz="9600" b="1" dirty="0"/>
              <a:t>. </a:t>
            </a:r>
          </a:p>
          <a:p>
            <a:pPr marL="0" indent="0" algn="just">
              <a:buNone/>
            </a:pPr>
            <a:endParaRPr lang="fr-FR" sz="9000" b="1" dirty="0"/>
          </a:p>
          <a:p>
            <a:pPr marL="0" indent="0" algn="just">
              <a:buNone/>
            </a:pPr>
            <a:r>
              <a:rPr lang="fr-FR" b="1" dirty="0"/>
              <a:t> </a:t>
            </a:r>
          </a:p>
        </p:txBody>
      </p:sp>
      <p:pic>
        <p:nvPicPr>
          <p:cNvPr id="4" name="Espace réservé du contenu 3" descr="C:\Users\ghassane.raihani\Desktop\Archives\Perso\Hameau du Golf\LOGO HAMEAU DU GOLF.png">
            <a:extLst>
              <a:ext uri="{FF2B5EF4-FFF2-40B4-BE49-F238E27FC236}">
                <a16:creationId xmlns:a16="http://schemas.microsoft.com/office/drawing/2014/main" id="{C0F0E706-BD39-4C1F-AA3F-F1803DE37B88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06" y="120320"/>
            <a:ext cx="1226186" cy="860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9400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3511C3-E4FE-4D51-9983-5E85CCFEC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052736"/>
            <a:ext cx="11449272" cy="4608512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endParaRPr lang="fr-FR" b="1" u="sng" dirty="0"/>
          </a:p>
          <a:p>
            <a:pPr marL="0" indent="0" algn="ctr">
              <a:buNone/>
            </a:pPr>
            <a:r>
              <a:rPr lang="fr-FR" sz="9000" b="1" u="sng" dirty="0"/>
              <a:t>VOTE DES RESOLUTIONS N° 5 ET 6</a:t>
            </a:r>
          </a:p>
          <a:p>
            <a:pPr marL="0" indent="0" algn="ctr">
              <a:buNone/>
            </a:pPr>
            <a:endParaRPr lang="fr-FR" sz="9000" b="1" u="sng" dirty="0"/>
          </a:p>
          <a:p>
            <a:pPr marL="0" indent="0">
              <a:buNone/>
            </a:pPr>
            <a:r>
              <a:rPr lang="fr-FR" sz="9000" b="1" dirty="0"/>
              <a:t>5-Approbation du Budget prévisionnel pour l’exercice</a:t>
            </a:r>
          </a:p>
          <a:p>
            <a:pPr marL="0" indent="0">
              <a:buNone/>
            </a:pPr>
            <a:r>
              <a:rPr lang="fr-FR" sz="9000" b="1" dirty="0"/>
              <a:t>    2026</a:t>
            </a:r>
            <a:endParaRPr lang="fr-FR" sz="9000" b="1" u="sng" dirty="0"/>
          </a:p>
          <a:p>
            <a:pPr marL="0" indent="0">
              <a:buNone/>
            </a:pPr>
            <a:r>
              <a:rPr lang="fr-FR" sz="9000" b="1" dirty="0"/>
              <a:t>6-Fixation de la cotisation annuelle par villa pour financer</a:t>
            </a:r>
          </a:p>
          <a:p>
            <a:pPr marL="0" indent="0">
              <a:buNone/>
            </a:pPr>
            <a:r>
              <a:rPr lang="fr-FR" sz="9000" b="1" dirty="0"/>
              <a:t>    le Budget prévisionnel 2026</a:t>
            </a:r>
          </a:p>
          <a:p>
            <a:pPr marL="0" indent="0" algn="just">
              <a:buNone/>
            </a:pPr>
            <a:endParaRPr lang="fr-FR" sz="9000" b="1" dirty="0"/>
          </a:p>
          <a:p>
            <a:pPr marL="0" indent="0" algn="just">
              <a:buNone/>
            </a:pPr>
            <a:r>
              <a:rPr lang="fr-FR" b="1" dirty="0"/>
              <a:t> </a:t>
            </a:r>
          </a:p>
        </p:txBody>
      </p:sp>
      <p:pic>
        <p:nvPicPr>
          <p:cNvPr id="4" name="Espace réservé du contenu 3" descr="C:\Users\ghassane.raihani\Desktop\Archives\Perso\Hameau du Golf\LOGO HAMEAU DU GOLF.png">
            <a:extLst>
              <a:ext uri="{FF2B5EF4-FFF2-40B4-BE49-F238E27FC236}">
                <a16:creationId xmlns:a16="http://schemas.microsoft.com/office/drawing/2014/main" id="{C0F0E706-BD39-4C1F-AA3F-F1803DE37B88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06" y="120320"/>
            <a:ext cx="1226186" cy="860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8342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3511C3-E4FE-4D51-9983-5E85CCFEC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628800"/>
            <a:ext cx="10513168" cy="32403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fr-FR" sz="3600" b="1" u="sng" dirty="0"/>
          </a:p>
          <a:p>
            <a:pPr marL="0" indent="0" algn="ctr">
              <a:buNone/>
            </a:pPr>
            <a:r>
              <a:rPr lang="fr-FR" sz="3600" b="1" u="sng" dirty="0"/>
              <a:t>VOTE DE LA RESOLUTION N° 7</a:t>
            </a:r>
          </a:p>
          <a:p>
            <a:pPr marL="0" indent="0" algn="ctr">
              <a:buNone/>
            </a:pPr>
            <a:endParaRPr lang="fr-FR" sz="3600" b="1" u="sng" dirty="0"/>
          </a:p>
          <a:p>
            <a:pPr marL="0" indent="0">
              <a:buNone/>
            </a:pPr>
            <a:r>
              <a:rPr lang="fr-FR" sz="3600" b="1" dirty="0"/>
              <a:t>Election de </a:t>
            </a:r>
            <a:r>
              <a:rPr lang="fr-FR" sz="3600" b="1"/>
              <a:t>nouveaux membres </a:t>
            </a:r>
            <a:r>
              <a:rPr lang="fr-FR" sz="3600" b="1" dirty="0"/>
              <a:t>Bureau </a:t>
            </a:r>
          </a:p>
          <a:p>
            <a:pPr marL="0" indent="0" algn="just">
              <a:buNone/>
            </a:pPr>
            <a:r>
              <a:rPr lang="fr-FR" sz="3600" b="1" dirty="0"/>
              <a:t> </a:t>
            </a:r>
          </a:p>
        </p:txBody>
      </p:sp>
      <p:pic>
        <p:nvPicPr>
          <p:cNvPr id="4" name="Espace réservé du contenu 3" descr="C:\Users\ghassane.raihani\Desktop\Archives\Perso\Hameau du Golf\LOGO HAMEAU DU GOLF.png">
            <a:extLst>
              <a:ext uri="{FF2B5EF4-FFF2-40B4-BE49-F238E27FC236}">
                <a16:creationId xmlns:a16="http://schemas.microsoft.com/office/drawing/2014/main" id="{C0F0E706-BD39-4C1F-AA3F-F1803DE37B88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06" y="120320"/>
            <a:ext cx="1226186" cy="860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58476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64617</TotalTime>
  <Words>130</Words>
  <Application>Microsoft Office PowerPoint</Application>
  <PresentationFormat>Grand écran</PresentationFormat>
  <Paragraphs>40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 DES  PROPRIETAIRES  DES VILLAS  DU  HAMEAU  DU  GOLF</dc:title>
  <dc:creator>Raihani Najib</dc:creator>
  <cp:lastModifiedBy>dell</cp:lastModifiedBy>
  <cp:revision>453</cp:revision>
  <dcterms:created xsi:type="dcterms:W3CDTF">2019-06-26T15:57:39Z</dcterms:created>
  <dcterms:modified xsi:type="dcterms:W3CDTF">2025-07-24T15:24:58Z</dcterms:modified>
</cp:coreProperties>
</file>